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60" r:id="rId3"/>
    <p:sldId id="261" r:id="rId4"/>
    <p:sldId id="268" r:id="rId5"/>
    <p:sldId id="269" r:id="rId6"/>
    <p:sldId id="267" r:id="rId7"/>
    <p:sldId id="263" r:id="rId8"/>
    <p:sldId id="265" r:id="rId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62" autoAdjust="0"/>
    <p:restoredTop sz="94660"/>
  </p:normalViewPr>
  <p:slideViewPr>
    <p:cSldViewPr snapToGrid="0">
      <p:cViewPr varScale="1">
        <p:scale>
          <a:sx n="72" d="100"/>
          <a:sy n="72" d="100"/>
        </p:scale>
        <p:origin x="8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0A98-B946-4726-814E-B6569A72B141}" type="datetimeFigureOut">
              <a:rPr lang="es-MX" smtClean="0"/>
              <a:t>08/03/2018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41E1E-9C9F-4306-A523-B8B9BEFC48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5821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0A98-B946-4726-814E-B6569A72B141}" type="datetimeFigureOut">
              <a:rPr lang="es-MX" smtClean="0"/>
              <a:t>08/03/2018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41E1E-9C9F-4306-A523-B8B9BEFC48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0924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0A98-B946-4726-814E-B6569A72B141}" type="datetimeFigureOut">
              <a:rPr lang="es-MX" smtClean="0"/>
              <a:t>08/03/2018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41E1E-9C9F-4306-A523-B8B9BEFC48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973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0A98-B946-4726-814E-B6569A72B141}" type="datetimeFigureOut">
              <a:rPr lang="es-MX" smtClean="0"/>
              <a:t>08/03/2018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41E1E-9C9F-4306-A523-B8B9BEFC48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3494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0A98-B946-4726-814E-B6569A72B141}" type="datetimeFigureOut">
              <a:rPr lang="es-MX" smtClean="0"/>
              <a:t>08/03/2018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41E1E-9C9F-4306-A523-B8B9BEFC48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0049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0A98-B946-4726-814E-B6569A72B141}" type="datetimeFigureOut">
              <a:rPr lang="es-MX" smtClean="0"/>
              <a:t>08/03/2018</a:t>
            </a:fld>
            <a:endParaRPr lang="es-MX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41E1E-9C9F-4306-A523-B8B9BEFC48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7554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0A98-B946-4726-814E-B6569A72B141}" type="datetimeFigureOut">
              <a:rPr lang="es-MX" smtClean="0"/>
              <a:t>08/03/2018</a:t>
            </a:fld>
            <a:endParaRPr lang="es-MX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41E1E-9C9F-4306-A523-B8B9BEFC48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5135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0A98-B946-4726-814E-B6569A72B141}" type="datetimeFigureOut">
              <a:rPr lang="es-MX" smtClean="0"/>
              <a:t>08/03/2018</a:t>
            </a:fld>
            <a:endParaRPr lang="es-MX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41E1E-9C9F-4306-A523-B8B9BEFC48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701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0A98-B946-4726-814E-B6569A72B141}" type="datetimeFigureOut">
              <a:rPr lang="es-MX" smtClean="0"/>
              <a:t>08/03/2018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41E1E-9C9F-4306-A523-B8B9BEFC48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7444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0A98-B946-4726-814E-B6569A72B141}" type="datetimeFigureOut">
              <a:rPr lang="es-MX" smtClean="0"/>
              <a:t>08/03/2018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41E1E-9C9F-4306-A523-B8B9BEFC48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4501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0A98-B946-4726-814E-B6569A72B141}" type="datetimeFigureOut">
              <a:rPr lang="es-MX" smtClean="0"/>
              <a:t>08/03/2018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41E1E-9C9F-4306-A523-B8B9BEFC48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63949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0A98-B946-4726-814E-B6569A72B141}" type="datetimeFigureOut">
              <a:rPr lang="es-MX" smtClean="0"/>
              <a:t>08/03/2018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41E1E-9C9F-4306-A523-B8B9BEFC48BB}" type="slidenum">
              <a:rPr lang="es-MX" smtClean="0"/>
              <a:t>‹Nº›</a:t>
            </a:fld>
            <a:endParaRPr lang="es-MX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5243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0A98-B946-4726-814E-B6569A72B141}" type="datetimeFigureOut">
              <a:rPr lang="es-MX" smtClean="0"/>
              <a:t>08/03/2018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41E1E-9C9F-4306-A523-B8B9BEFC48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02397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0A98-B946-4726-814E-B6569A72B141}" type="datetimeFigureOut">
              <a:rPr lang="es-MX" smtClean="0"/>
              <a:t>08/03/2018</a:t>
            </a:fld>
            <a:endParaRPr lang="es-MX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41E1E-9C9F-4306-A523-B8B9BEFC48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47006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0A98-B946-4726-814E-B6569A72B141}" type="datetimeFigureOut">
              <a:rPr lang="es-MX" smtClean="0"/>
              <a:t>08/03/2018</a:t>
            </a:fld>
            <a:endParaRPr lang="es-MX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41E1E-9C9F-4306-A523-B8B9BEFC48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27918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0A98-B946-4726-814E-B6569A72B141}" type="datetimeFigureOut">
              <a:rPr lang="es-MX" smtClean="0"/>
              <a:t>08/03/2018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41E1E-9C9F-4306-A523-B8B9BEFC48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70328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0A98-B946-4726-814E-B6569A72B141}" type="datetimeFigureOut">
              <a:rPr lang="es-MX" smtClean="0"/>
              <a:t>08/03/2018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41E1E-9C9F-4306-A523-B8B9BEFC48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0543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8C50A98-B946-4726-814E-B6569A72B141}" type="datetimeFigureOut">
              <a:rPr lang="es-MX" smtClean="0"/>
              <a:t>08/03/2018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41E1E-9C9F-4306-A523-B8B9BEFC48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80173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929590" y="1987408"/>
            <a:ext cx="9144000" cy="1694042"/>
          </a:xfrm>
        </p:spPr>
        <p:txBody>
          <a:bodyPr/>
          <a:lstStyle/>
          <a:p>
            <a:r>
              <a:rPr lang="es-MX" dirty="0" smtClean="0"/>
              <a:t>Método por inserción binaria</a:t>
            </a:r>
            <a:endParaRPr lang="es-MX" dirty="0"/>
          </a:p>
        </p:txBody>
      </p:sp>
      <p:pic>
        <p:nvPicPr>
          <p:cNvPr id="5" name="Imagen 4" descr="C:\Users\Armando\Pictures\UAS_logo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6789" y="356173"/>
            <a:ext cx="1683028" cy="1631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C:\Users\Armando\Pictures\descarga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79" y="134157"/>
            <a:ext cx="2223752" cy="14424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644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Índice 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MX" dirty="0" smtClean="0"/>
          </a:p>
          <a:p>
            <a:r>
              <a:rPr lang="es-MX" dirty="0" smtClean="0"/>
              <a:t>Que es </a:t>
            </a:r>
          </a:p>
          <a:p>
            <a:r>
              <a:rPr lang="es-MX" dirty="0" smtClean="0"/>
              <a:t>Quien lo creo</a:t>
            </a:r>
          </a:p>
          <a:p>
            <a:r>
              <a:rPr lang="es-MX" dirty="0" smtClean="0"/>
              <a:t>Ventajas </a:t>
            </a:r>
          </a:p>
          <a:p>
            <a:r>
              <a:rPr lang="es-MX" dirty="0"/>
              <a:t>D</a:t>
            </a:r>
            <a:r>
              <a:rPr lang="es-MX" dirty="0" smtClean="0"/>
              <a:t>esventajas</a:t>
            </a:r>
          </a:p>
          <a:p>
            <a:r>
              <a:rPr lang="es-MX" dirty="0" smtClean="0"/>
              <a:t>Fundamentos lógicos</a:t>
            </a:r>
          </a:p>
          <a:p>
            <a:r>
              <a:rPr lang="es-MX" dirty="0" smtClean="0"/>
              <a:t>Análisis de eficiencia</a:t>
            </a:r>
          </a:p>
          <a:p>
            <a:r>
              <a:rPr lang="es-MX" dirty="0" smtClean="0"/>
              <a:t>algoritmo</a:t>
            </a:r>
          </a:p>
          <a:p>
            <a:pPr marL="0" indent="0">
              <a:buNone/>
            </a:pPr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val="132649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¿	Qué es?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s-MX" dirty="0"/>
              <a:t>Es una mejora del método de inserción directa, ya que se hace una búsqueda binaria en lugar de una búsqueda secuencial para insertar el elemento a la izquierda del arreglo, que ya se encuentra ordenado. Y el proceso se repite hasta el n-</a:t>
            </a:r>
            <a:r>
              <a:rPr lang="es-MX" dirty="0" err="1"/>
              <a:t>esimo</a:t>
            </a:r>
            <a:r>
              <a:rPr lang="es-MX" dirty="0"/>
              <a:t> elemento</a:t>
            </a:r>
            <a:r>
              <a:rPr lang="es-MX" dirty="0" smtClean="0"/>
              <a:t>.</a:t>
            </a:r>
          </a:p>
          <a:p>
            <a:pPr marL="0" indent="0">
              <a:buNone/>
            </a:pPr>
            <a:r>
              <a:rPr lang="es-MX" sz="1800" dirty="0" smtClean="0"/>
              <a:t/>
            </a:r>
            <a:br>
              <a:rPr lang="es-MX" sz="1800" dirty="0" smtClean="0"/>
            </a:br>
            <a:r>
              <a:rPr lang="es-MX" sz="1800" dirty="0"/>
              <a:t/>
            </a:r>
            <a:br>
              <a:rPr lang="es-MX" sz="1800" dirty="0"/>
            </a:br>
            <a:endParaRPr lang="es-MX" sz="1800" dirty="0"/>
          </a:p>
        </p:txBody>
      </p:sp>
    </p:spTree>
    <p:extLst>
      <p:ext uri="{BB962C8B-B14F-4D97-AF65-F5344CB8AC3E}">
        <p14:creationId xmlns:p14="http://schemas.microsoft.com/office/powerpoint/2010/main" val="339457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O</a:t>
            </a:r>
            <a:r>
              <a:rPr lang="es-MX" dirty="0" smtClean="0"/>
              <a:t>rigen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No cuenta de un origen exacto debido que es un algoritmo con licencia de código abierto MIT/X11 pero se puede deducir que se origino por el Instituto de Tecnológico de Massachusetts(MTI).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1649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Ventajas 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Fácil implementación </a:t>
            </a:r>
          </a:p>
          <a:p>
            <a:r>
              <a:rPr lang="es-MX" dirty="0" smtClean="0"/>
              <a:t>Requerimientos mínimos de memoria</a:t>
            </a:r>
          </a:p>
          <a:p>
            <a:endParaRPr lang="es-MX" dirty="0"/>
          </a:p>
          <a:p>
            <a:pPr marL="0" indent="0">
              <a:buNone/>
            </a:pPr>
            <a:r>
              <a:rPr lang="es-MX" sz="4800" dirty="0" smtClean="0"/>
              <a:t>Desventajas </a:t>
            </a:r>
          </a:p>
          <a:p>
            <a:r>
              <a:rPr lang="es-MX" dirty="0"/>
              <a:t>Lento</a:t>
            </a:r>
          </a:p>
          <a:p>
            <a:r>
              <a:rPr lang="es-MX" dirty="0"/>
              <a:t>Realiza muchas comparaciones</a:t>
            </a:r>
          </a:p>
          <a:p>
            <a:r>
              <a:rPr lang="es-MX" dirty="0"/>
              <a:t>Mueve valores una posición a la vez</a:t>
            </a:r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endParaRPr lang="es-MX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977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30204" t="17084" r="38096" b="26087"/>
          <a:stretch/>
        </p:blipFill>
        <p:spPr>
          <a:xfrm>
            <a:off x="4584881" y="1188412"/>
            <a:ext cx="7340958" cy="463283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115455"/>
            <a:ext cx="9601196" cy="1303867"/>
          </a:xfrm>
        </p:spPr>
        <p:txBody>
          <a:bodyPr/>
          <a:lstStyle/>
          <a:p>
            <a:r>
              <a:rPr lang="es-MX" dirty="0" smtClean="0"/>
              <a:t>Funcionamiento lógico</a:t>
            </a:r>
            <a:endParaRPr lang="es-MX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5467" t="15463" r="37742" b="25933"/>
          <a:stretch/>
        </p:blipFill>
        <p:spPr>
          <a:xfrm>
            <a:off x="120203" y="1188412"/>
            <a:ext cx="5525036" cy="463283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1395" y="5636585"/>
            <a:ext cx="2225233" cy="975445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26061" y="5451919"/>
            <a:ext cx="2665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FORMULA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9900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Análisis de eficiencia 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dirty="0" smtClean="0"/>
              <a:t>Al analizar el método de ordenación por inserción binaria se advierte la presencia de un caso antinatural. El método efectúa el menor numero de comparaciones cuando el arreglo esta totalmente desordenado y el máximo cuando se encuentra ordenado.</a:t>
            </a:r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Antinatural. Que si el arreglo esta ordenado va hacer mas comparaciones.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5640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Bibliografías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74373" y="2052918"/>
            <a:ext cx="8946541" cy="4195481"/>
          </a:xfrm>
        </p:spPr>
        <p:txBody>
          <a:bodyPr/>
          <a:lstStyle/>
          <a:p>
            <a:pPr marL="0" indent="0">
              <a:buNone/>
            </a:pPr>
            <a:r>
              <a:rPr lang="es-MX" sz="2800" dirty="0"/>
              <a:t>http://</a:t>
            </a:r>
            <a:r>
              <a:rPr lang="es-MX" sz="2800" dirty="0" smtClean="0"/>
              <a:t>www.milibreta.com.mx/galvez/UAS/Estructura%20de%20Datos/Insumos/Cairo%20Estructura%20de%20datos.pdf</a:t>
            </a:r>
            <a:endParaRPr lang="es-MX" sz="2800" dirty="0" smtClean="0"/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9246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599</TotalTime>
  <Words>132</Words>
  <Application>Microsoft Office PowerPoint</Application>
  <PresentationFormat>Panorámica</PresentationFormat>
  <Paragraphs>32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Ion</vt:lpstr>
      <vt:lpstr>Método por inserción binaria</vt:lpstr>
      <vt:lpstr>Índice </vt:lpstr>
      <vt:lpstr>¿ Qué es?</vt:lpstr>
      <vt:lpstr>Origen</vt:lpstr>
      <vt:lpstr>Ventajas </vt:lpstr>
      <vt:lpstr>Funcionamiento lógico</vt:lpstr>
      <vt:lpstr>Análisis de eficiencia </vt:lpstr>
      <vt:lpstr>Bibliografías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 la forma mejorada de la insercion directa</dc:title>
  <dc:creator>jesus cortez</dc:creator>
  <cp:lastModifiedBy>Armando</cp:lastModifiedBy>
  <cp:revision>18</cp:revision>
  <dcterms:created xsi:type="dcterms:W3CDTF">2018-03-07T23:49:33Z</dcterms:created>
  <dcterms:modified xsi:type="dcterms:W3CDTF">2018-03-08T19:19:08Z</dcterms:modified>
</cp:coreProperties>
</file>